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67" r:id="rId5"/>
    <p:sldId id="260" r:id="rId6"/>
    <p:sldId id="264" r:id="rId7"/>
    <p:sldId id="266" r:id="rId8"/>
    <p:sldId id="263" r:id="rId9"/>
    <p:sldId id="258" r:id="rId10"/>
    <p:sldId id="261" r:id="rId11"/>
    <p:sldId id="259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3795-3066-E340-AA9E-5B426FF08A8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DD7C-2EFA-554A-8FDD-9CA21D2C5E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_Greco-Persian_Wars-e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38" y="0"/>
            <a:ext cx="85725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ized_image2_fbcc5ec9253c516bbea252355d9f4a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40" y="0"/>
            <a:ext cx="46418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55886355_c02b8d3dff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38421529_5a787a0341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92" y="0"/>
            <a:ext cx="45593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3px-Thermopylae_&amp;_Artemisium_campaign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078" y="468993"/>
            <a:ext cx="4688159" cy="5705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162" y="953534"/>
            <a:ext cx="3693826" cy="470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sian_warriors_from_Berlin_Mus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9803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battle_of_Thermopylae____by_Scorp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40" y="0"/>
            <a:ext cx="8026082" cy="68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rmopy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27" y="1171997"/>
            <a:ext cx="8235726" cy="457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ttle_of_Thermopylae.p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0" y="-44096"/>
            <a:ext cx="8960988" cy="6928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battle-of-thermopylae-300.-movie-film-print-poster-canvas.-sizes-a3-a2-a1-360-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b944514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25"/>
            <a:ext cx="9144000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Surlingham Primary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Taylor</dc:creator>
  <cp:lastModifiedBy>Tim Taylor</cp:lastModifiedBy>
  <cp:revision>1</cp:revision>
  <dcterms:created xsi:type="dcterms:W3CDTF">2013-09-13T10:17:41Z</dcterms:created>
  <dcterms:modified xsi:type="dcterms:W3CDTF">2013-09-13T10:33:58Z</dcterms:modified>
</cp:coreProperties>
</file>